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34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C1461E87-C0B0-44CC-B647-D11F6791BFE1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5E9F19A-FDE1-4EBB-8C74-52A178927A7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61E87-C0B0-44CC-B647-D11F6791BFE1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9F19A-FDE1-4EBB-8C74-52A178927A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C1461E87-C0B0-44CC-B647-D11F6791BFE1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E5E9F19A-FDE1-4EBB-8C74-52A178927A7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61E87-C0B0-44CC-B647-D11F6791BFE1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5E9F19A-FDE1-4EBB-8C74-52A178927A7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61E87-C0B0-44CC-B647-D11F6791BFE1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E5E9F19A-FDE1-4EBB-8C74-52A178927A7B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1461E87-C0B0-44CC-B647-D11F6791BFE1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5E9F19A-FDE1-4EBB-8C74-52A178927A7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1461E87-C0B0-44CC-B647-D11F6791BFE1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5E9F19A-FDE1-4EBB-8C74-52A178927A7B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61E87-C0B0-44CC-B647-D11F6791BFE1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5E9F19A-FDE1-4EBB-8C74-52A178927A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61E87-C0B0-44CC-B647-D11F6791BFE1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5E9F19A-FDE1-4EBB-8C74-52A178927A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61E87-C0B0-44CC-B647-D11F6791BFE1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5E9F19A-FDE1-4EBB-8C74-52A178927A7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C1461E87-C0B0-44CC-B647-D11F6791BFE1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E5E9F19A-FDE1-4EBB-8C74-52A178927A7B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1461E87-C0B0-44CC-B647-D11F6791BFE1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5E9F19A-FDE1-4EBB-8C74-52A178927A7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latin typeface="BernhardModern" pitchFamily="2" charset="0"/>
                <a:cs typeface="Arabic Typesetting" pitchFamily="66" charset="-78"/>
              </a:rPr>
              <a:t>Meg 101</a:t>
            </a:r>
            <a:endParaRPr lang="en-US" sz="6600" b="1" dirty="0">
              <a:latin typeface="BernhardModern" pitchFamily="2" charset="0"/>
              <a:cs typeface="Arabic Typesetting" pitchFamily="66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An introduction to Meaghan Kountze!</a:t>
            </a:r>
            <a:endParaRPr lang="en-US" sz="2800" b="1" dirty="0">
              <a:solidFill>
                <a:schemeClr val="bg1"/>
              </a:solidFill>
            </a:endParaRPr>
          </a:p>
        </p:txBody>
      </p:sp>
      <p:pic>
        <p:nvPicPr>
          <p:cNvPr id="4" name="Picture 3" descr="103_25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381001"/>
            <a:ext cx="2229161" cy="4038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Picture 4" descr="M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53200" y="304800"/>
            <a:ext cx="1806942" cy="42243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Picture 5" descr="Me agai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76600" y="990600"/>
            <a:ext cx="2756747" cy="2819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Contents: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2133600"/>
            <a:ext cx="8001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The members of my immediate family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endParaRPr lang="en-US" sz="2400" dirty="0"/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Milestones</a:t>
            </a:r>
          </a:p>
          <a:p>
            <a:pPr>
              <a:buFont typeface="Arial" pitchFamily="34" charset="0"/>
              <a:buChar char="•"/>
            </a:pPr>
            <a:endParaRPr lang="en-US" sz="2400" dirty="0"/>
          </a:p>
          <a:p>
            <a:pPr>
              <a:buFont typeface="Arial" pitchFamily="34" charset="0"/>
              <a:buChar char="•"/>
            </a:pPr>
            <a:endParaRPr lang="en-US" sz="2400" dirty="0"/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My goals for the future.</a:t>
            </a:r>
            <a:endParaRPr lang="en-US" sz="2400" dirty="0"/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2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0" y="457200"/>
            <a:ext cx="6629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2">
                    <a:lumMod val="50000"/>
                  </a:schemeClr>
                </a:solidFill>
              </a:rPr>
              <a:t>My Family</a:t>
            </a:r>
            <a:endParaRPr lang="en-US" sz="66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3" name="Picture 2" descr="Mo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1524000"/>
            <a:ext cx="1981200" cy="2641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3400" y="4419600"/>
            <a:ext cx="1905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My mother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 </a:t>
            </a:r>
            <a:r>
              <a:rPr lang="en-US" dirty="0"/>
              <a:t>A retired police detective. </a:t>
            </a:r>
            <a:endParaRPr lang="en-US" dirty="0"/>
          </a:p>
        </p:txBody>
      </p:sp>
      <p:pic>
        <p:nvPicPr>
          <p:cNvPr id="5" name="Picture 4" descr="Mann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91000" y="1676400"/>
            <a:ext cx="1981200" cy="33557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53200" y="1828800"/>
            <a:ext cx="19812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My </a:t>
            </a:r>
            <a:r>
              <a:rPr lang="en-US" sz="2400" dirty="0" smtClean="0"/>
              <a:t>husband.</a:t>
            </a:r>
            <a:endParaRPr lang="en-US" sz="2400" dirty="0"/>
          </a:p>
          <a:p>
            <a:endParaRPr lang="en-US" dirty="0" smtClean="0"/>
          </a:p>
          <a:p>
            <a:r>
              <a:rPr lang="en-US" dirty="0" smtClean="0"/>
              <a:t>My chosen life partner,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324600" y="35814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…..channeling Clark Kent!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54864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Without her I would be nothing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85800" y="57912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…..(</a:t>
            </a:r>
            <a:r>
              <a:rPr lang="en-US" b="1" dirty="0" smtClean="0">
                <a:solidFill>
                  <a:srgbClr val="C00000"/>
                </a:solidFill>
              </a:rPr>
              <a:t>literally</a:t>
            </a:r>
            <a:r>
              <a:rPr lang="en-US" dirty="0" smtClean="0"/>
              <a:t>!)</a:t>
            </a: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553200" y="30480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better or worse!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7" presetClass="entr" presetSubtype="4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7" presetClass="entr" presetSubtype="4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7" presetClass="entr" presetSubtype="4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7" presetClass="entr" presetSubtype="4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My Brother and Sister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Bella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29200" y="1600200"/>
            <a:ext cx="3886200" cy="4572000"/>
          </a:xfrm>
        </p:spPr>
        <p:txBody>
          <a:bodyPr/>
          <a:lstStyle/>
          <a:p>
            <a:r>
              <a:rPr lang="en-US" dirty="0" smtClean="0"/>
              <a:t>Sampson</a:t>
            </a:r>
            <a:endParaRPr lang="en-US" dirty="0"/>
          </a:p>
        </p:txBody>
      </p:sp>
      <p:pic>
        <p:nvPicPr>
          <p:cNvPr id="5" name="Picture 4" descr="nikon feb 26 pt 2 0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2286000"/>
            <a:ext cx="2819400" cy="4211696"/>
          </a:xfrm>
          <a:prstGeom prst="rect">
            <a:avLst/>
          </a:prstGeom>
        </p:spPr>
      </p:pic>
      <p:pic>
        <p:nvPicPr>
          <p:cNvPr id="6" name="Picture 5" descr="Sa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2362200"/>
            <a:ext cx="3557675" cy="36718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6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6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44196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My Two </a:t>
            </a:r>
            <a:r>
              <a:rPr lang="en-US" dirty="0" smtClean="0"/>
              <a:t>Daughters</a:t>
            </a:r>
            <a:r>
              <a:rPr lang="en-US" dirty="0" smtClean="0"/>
              <a:t>,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Molly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257800" y="1600200"/>
            <a:ext cx="3886200" cy="4572000"/>
          </a:xfrm>
        </p:spPr>
        <p:txBody>
          <a:bodyPr/>
          <a:lstStyle/>
          <a:p>
            <a:r>
              <a:rPr lang="en-US" dirty="0" smtClean="0"/>
              <a:t>Abbey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419600" y="381000"/>
            <a:ext cx="441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sz="4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b</a:t>
            </a:r>
            <a:r>
              <a:rPr lang="en-US" sz="4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oth 8 months old</a:t>
            </a:r>
            <a:r>
              <a:rPr lang="en-US" sz="4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!</a:t>
            </a:r>
          </a:p>
        </p:txBody>
      </p:sp>
      <p:pic>
        <p:nvPicPr>
          <p:cNvPr id="6" name="Picture 5" descr="Moll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2590800"/>
            <a:ext cx="4344465" cy="2909887"/>
          </a:xfrm>
          <a:prstGeom prst="rect">
            <a:avLst/>
          </a:prstGeom>
        </p:spPr>
      </p:pic>
      <p:pic>
        <p:nvPicPr>
          <p:cNvPr id="8" name="Picture 7" descr="Abbe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2286000"/>
            <a:ext cx="3801663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60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And joining us around June 5, 2012….</a:t>
            </a:r>
            <a:endParaRPr lang="en-US" dirty="0"/>
          </a:p>
        </p:txBody>
      </p:sp>
      <p:pic>
        <p:nvPicPr>
          <p:cNvPr id="5" name="Content Placeholder 4" descr="ultrasound image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746701" y="1600200"/>
            <a:ext cx="5187500" cy="3962581"/>
          </a:xfrm>
        </p:spPr>
      </p:pic>
      <p:sp>
        <p:nvSpPr>
          <p:cNvPr id="6" name="TextBox 5"/>
          <p:cNvSpPr txBox="1"/>
          <p:nvPr/>
        </p:nvSpPr>
        <p:spPr>
          <a:xfrm>
            <a:off x="0" y="5638800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</a:t>
            </a:r>
            <a:r>
              <a:rPr lang="en-US" sz="2400" dirty="0" smtClean="0"/>
              <a:t>he answer to my husbands prayers….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905000" y="6172200"/>
            <a:ext cx="701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Fact: O</a:t>
            </a:r>
            <a:r>
              <a:rPr lang="en-US" sz="2400" dirty="0" smtClean="0"/>
              <a:t>ur household has a female to male ratio of 3:1.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allAtOnce"/>
      <p:bldP spid="7" grpId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381000" y="2743200"/>
            <a:ext cx="8113713" cy="38100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2400" dirty="0" smtClean="0"/>
              <a:t> March 1, 2005 ~ the day I met my husband</a:t>
            </a:r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December 31, 2007 ~ our wedding anniversary</a:t>
            </a:r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February 2010 ~ the month we paid off our cars</a:t>
            </a:r>
          </a:p>
          <a:p>
            <a:pPr>
              <a:buFont typeface="Wingdings" pitchFamily="2" charset="2"/>
              <a:buChar char="v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Memorable Dates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0" y="2743200"/>
            <a:ext cx="9144000" cy="3810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June </a:t>
            </a:r>
            <a:r>
              <a:rPr lang="en-US" sz="2400" dirty="0" smtClean="0"/>
              <a:t>5, 2012 ~ Approximate birth date of my </a:t>
            </a:r>
            <a:r>
              <a:rPr lang="en-US" sz="2400" dirty="0" smtClean="0"/>
              <a:t>son</a:t>
            </a:r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July-July 2012 ~ My husband and I should be closing on our first home</a:t>
            </a:r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August 8, 2012 ~ Completion of Bachelor’s </a:t>
            </a:r>
            <a:r>
              <a:rPr lang="en-US" sz="2400" dirty="0" smtClean="0"/>
              <a:t>Degree</a:t>
            </a:r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September 2012 ~ Anticipated start of my Master’s </a:t>
            </a:r>
            <a:r>
              <a:rPr lang="en-US" sz="2400" dirty="0" smtClean="0"/>
              <a:t>Degree program</a:t>
            </a:r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Dates to look forward to: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288</TotalTime>
  <Words>192</Words>
  <Application>Microsoft Office PowerPoint</Application>
  <PresentationFormat>On-screen Show (4:3)</PresentationFormat>
  <Paragraphs>48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Median</vt:lpstr>
      <vt:lpstr>Meg 101</vt:lpstr>
      <vt:lpstr>Contents:</vt:lpstr>
      <vt:lpstr>Slide 3</vt:lpstr>
      <vt:lpstr>My Brother and Sister</vt:lpstr>
      <vt:lpstr>My Two Daughters, </vt:lpstr>
      <vt:lpstr>And joining us around June 5, 2012….</vt:lpstr>
      <vt:lpstr>Memorable Dates</vt:lpstr>
      <vt:lpstr>Dates to look forward to: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Meg and Manny</dc:creator>
  <cp:lastModifiedBy>Meg and Manny</cp:lastModifiedBy>
  <cp:revision>69</cp:revision>
  <dcterms:created xsi:type="dcterms:W3CDTF">2012-03-25T00:11:04Z</dcterms:created>
  <dcterms:modified xsi:type="dcterms:W3CDTF">2012-03-25T04:59:05Z</dcterms:modified>
</cp:coreProperties>
</file>